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2" r:id="rId2"/>
    <p:sldId id="273" r:id="rId3"/>
    <p:sldId id="274" r:id="rId4"/>
    <p:sldId id="275" r:id="rId5"/>
    <p:sldId id="276" r:id="rId6"/>
    <p:sldId id="261" r:id="rId7"/>
    <p:sldId id="262" r:id="rId8"/>
    <p:sldId id="263" r:id="rId9"/>
    <p:sldId id="264" r:id="rId10"/>
    <p:sldId id="277" r:id="rId11"/>
    <p:sldId id="278" r:id="rId12"/>
    <p:sldId id="279" r:id="rId13"/>
    <p:sldId id="280" r:id="rId14"/>
    <p:sldId id="281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1DB188-E742-45E6-A01C-A695E41A9EB6}" v="4" dt="2022-03-21T03:40:01.6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74887" autoAdjust="0"/>
  </p:normalViewPr>
  <p:slideViewPr>
    <p:cSldViewPr snapToGrid="0">
      <p:cViewPr>
        <p:scale>
          <a:sx n="86" d="100"/>
          <a:sy n="86" d="100"/>
        </p:scale>
        <p:origin x="30" y="1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man Doret" userId="d8141e445c989f96" providerId="LiveId" clId="{7020E44B-A983-495A-BEDC-D1A3086557D9}"/>
    <pc:docChg chg="undo custSel modSld">
      <pc:chgData name="Norman Doret" userId="d8141e445c989f96" providerId="LiveId" clId="{7020E44B-A983-495A-BEDC-D1A3086557D9}" dt="2022-03-20T03:39:39.204" v="15" actId="207"/>
      <pc:docMkLst>
        <pc:docMk/>
      </pc:docMkLst>
      <pc:sldChg chg="modSp mod">
        <pc:chgData name="Norman Doret" userId="d8141e445c989f96" providerId="LiveId" clId="{7020E44B-A983-495A-BEDC-D1A3086557D9}" dt="2022-03-20T03:39:39.204" v="15" actId="207"/>
        <pc:sldMkLst>
          <pc:docMk/>
          <pc:sldMk cId="2882559772" sldId="256"/>
        </pc:sldMkLst>
        <pc:spChg chg="mod">
          <ac:chgData name="Norman Doret" userId="d8141e445c989f96" providerId="LiveId" clId="{7020E44B-A983-495A-BEDC-D1A3086557D9}" dt="2022-03-20T03:39:39.204" v="15" actId="207"/>
          <ac:spMkLst>
            <pc:docMk/>
            <pc:sldMk cId="2882559772" sldId="256"/>
            <ac:spMk id="3" creationId="{F433B4C0-9B68-40DF-B67A-A942191241F9}"/>
          </ac:spMkLst>
        </pc:spChg>
      </pc:sldChg>
      <pc:sldChg chg="addSp delSp modSp mod setBg">
        <pc:chgData name="Norman Doret" userId="d8141e445c989f96" providerId="LiveId" clId="{7020E44B-A983-495A-BEDC-D1A3086557D9}" dt="2022-03-19T13:26:36.048" v="14" actId="1076"/>
        <pc:sldMkLst>
          <pc:docMk/>
          <pc:sldMk cId="3376503862" sldId="264"/>
        </pc:sldMkLst>
        <pc:spChg chg="mod">
          <ac:chgData name="Norman Doret" userId="d8141e445c989f96" providerId="LiveId" clId="{7020E44B-A983-495A-BEDC-D1A3086557D9}" dt="2022-03-19T13:26:28.772" v="13" actId="26606"/>
          <ac:spMkLst>
            <pc:docMk/>
            <pc:sldMk cId="3376503862" sldId="264"/>
            <ac:spMk id="2" creationId="{66BC3510-2FA7-45A5-92BD-D1381474BA3A}"/>
          </ac:spMkLst>
        </pc:spChg>
        <pc:spChg chg="add del mod">
          <ac:chgData name="Norman Doret" userId="d8141e445c989f96" providerId="LiveId" clId="{7020E44B-A983-495A-BEDC-D1A3086557D9}" dt="2022-03-19T13:25:56.918" v="5" actId="478"/>
          <ac:spMkLst>
            <pc:docMk/>
            <pc:sldMk cId="3376503862" sldId="264"/>
            <ac:spMk id="6" creationId="{AF832CF9-0723-473F-8D47-2BA793F3661F}"/>
          </ac:spMkLst>
        </pc:spChg>
        <pc:spChg chg="add del">
          <ac:chgData name="Norman Doret" userId="d8141e445c989f96" providerId="LiveId" clId="{7020E44B-A983-495A-BEDC-D1A3086557D9}" dt="2022-03-19T13:26:09.335" v="7" actId="26606"/>
          <ac:spMkLst>
            <pc:docMk/>
            <pc:sldMk cId="3376503862" sldId="264"/>
            <ac:spMk id="10" creationId="{D4771268-CB57-404A-9271-370EB28F6090}"/>
          </ac:spMkLst>
        </pc:spChg>
        <pc:spChg chg="add del">
          <ac:chgData name="Norman Doret" userId="d8141e445c989f96" providerId="LiveId" clId="{7020E44B-A983-495A-BEDC-D1A3086557D9}" dt="2022-03-19T13:26:12.582" v="9" actId="26606"/>
          <ac:spMkLst>
            <pc:docMk/>
            <pc:sldMk cId="3376503862" sldId="264"/>
            <ac:spMk id="12" creationId="{7F57BEA8-497D-4AA8-8A18-BDCD696B25FE}"/>
          </ac:spMkLst>
        </pc:spChg>
        <pc:spChg chg="add del">
          <ac:chgData name="Norman Doret" userId="d8141e445c989f96" providerId="LiveId" clId="{7020E44B-A983-495A-BEDC-D1A3086557D9}" dt="2022-03-19T13:26:15.080" v="11" actId="26606"/>
          <ac:spMkLst>
            <pc:docMk/>
            <pc:sldMk cId="3376503862" sldId="264"/>
            <ac:spMk id="18" creationId="{6753252F-4873-4F63-801D-CC719279A7D5}"/>
          </ac:spMkLst>
        </pc:spChg>
        <pc:spChg chg="add del">
          <ac:chgData name="Norman Doret" userId="d8141e445c989f96" providerId="LiveId" clId="{7020E44B-A983-495A-BEDC-D1A3086557D9}" dt="2022-03-19T13:26:15.080" v="11" actId="26606"/>
          <ac:spMkLst>
            <pc:docMk/>
            <pc:sldMk cId="3376503862" sldId="264"/>
            <ac:spMk id="19" creationId="{047C8CCB-F95D-4249-92DD-651249D3535A}"/>
          </ac:spMkLst>
        </pc:spChg>
        <pc:spChg chg="add del">
          <ac:chgData name="Norman Doret" userId="d8141e445c989f96" providerId="LiveId" clId="{7020E44B-A983-495A-BEDC-D1A3086557D9}" dt="2022-03-19T13:26:28.772" v="13" actId="26606"/>
          <ac:spMkLst>
            <pc:docMk/>
            <pc:sldMk cId="3376503862" sldId="264"/>
            <ac:spMk id="21" creationId="{A4AC5506-6312-4701-8D3C-40187889A947}"/>
          </ac:spMkLst>
        </pc:spChg>
        <pc:picChg chg="add mod">
          <ac:chgData name="Norman Doret" userId="d8141e445c989f96" providerId="LiveId" clId="{7020E44B-A983-495A-BEDC-D1A3086557D9}" dt="2022-03-19T13:26:36.048" v="14" actId="1076"/>
          <ac:picMkLst>
            <pc:docMk/>
            <pc:sldMk cId="3376503862" sldId="264"/>
            <ac:picMk id="5" creationId="{F4F670E4-5CF2-4116-9617-25F63409C463}"/>
          </ac:picMkLst>
        </pc:picChg>
        <pc:picChg chg="del">
          <ac:chgData name="Norman Doret" userId="d8141e445c989f96" providerId="LiveId" clId="{7020E44B-A983-495A-BEDC-D1A3086557D9}" dt="2022-03-19T13:25:53.025" v="4" actId="478"/>
          <ac:picMkLst>
            <pc:docMk/>
            <pc:sldMk cId="3376503862" sldId="264"/>
            <ac:picMk id="8194" creationId="{ECE82513-88F8-474C-A5BB-A8D6207DC4B9}"/>
          </ac:picMkLst>
        </pc:pic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3" creationId="{D2E961F1-4A28-4A5F-BBD4-6E400E5E6C75}"/>
          </ac:cxnSpMkLst>
        </pc:cxn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4" creationId="{A82415D3-DDE5-4D63-8CB3-23A5EC581B27}"/>
          </ac:cxnSpMkLst>
        </pc:cxn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6" creationId="{AD7193FB-6AE6-4B3B-8F89-56B55DD63B4D}"/>
          </ac:cxnSpMkLst>
        </pc:cxnChg>
      </pc:sldChg>
    </pc:docChg>
  </pc:docChgLst>
  <pc:docChgLst>
    <pc:chgData name="Norman Doret" userId="d8141e445c989f96" providerId="LiveId" clId="{3B1DB188-E742-45E6-A01C-A695E41A9EB6}"/>
    <pc:docChg chg="undo redo custSel addSld delSld modSld">
      <pc:chgData name="Norman Doret" userId="d8141e445c989f96" providerId="LiveId" clId="{3B1DB188-E742-45E6-A01C-A695E41A9EB6}" dt="2022-03-21T04:08:57.991" v="876"/>
      <pc:docMkLst>
        <pc:docMk/>
      </pc:docMkLst>
      <pc:sldChg chg="del">
        <pc:chgData name="Norman Doret" userId="d8141e445c989f96" providerId="LiveId" clId="{3B1DB188-E742-45E6-A01C-A695E41A9EB6}" dt="2022-03-21T03:22:18.101" v="5" actId="47"/>
        <pc:sldMkLst>
          <pc:docMk/>
          <pc:sldMk cId="2882559772" sldId="256"/>
        </pc:sldMkLst>
      </pc:sldChg>
      <pc:sldChg chg="del">
        <pc:chgData name="Norman Doret" userId="d8141e445c989f96" providerId="LiveId" clId="{3B1DB188-E742-45E6-A01C-A695E41A9EB6}" dt="2022-03-21T03:22:18.101" v="5" actId="47"/>
        <pc:sldMkLst>
          <pc:docMk/>
          <pc:sldMk cId="864987178" sldId="257"/>
        </pc:sldMkLst>
      </pc:sldChg>
      <pc:sldChg chg="del">
        <pc:chgData name="Norman Doret" userId="d8141e445c989f96" providerId="LiveId" clId="{3B1DB188-E742-45E6-A01C-A695E41A9EB6}" dt="2022-03-21T03:22:18.101" v="5" actId="47"/>
        <pc:sldMkLst>
          <pc:docMk/>
          <pc:sldMk cId="2462530385" sldId="258"/>
        </pc:sldMkLst>
      </pc:sldChg>
      <pc:sldChg chg="del">
        <pc:chgData name="Norman Doret" userId="d8141e445c989f96" providerId="LiveId" clId="{3B1DB188-E742-45E6-A01C-A695E41A9EB6}" dt="2022-03-21T03:22:18.101" v="5" actId="47"/>
        <pc:sldMkLst>
          <pc:docMk/>
          <pc:sldMk cId="324338862" sldId="259"/>
        </pc:sldMkLst>
      </pc:sldChg>
      <pc:sldChg chg="del">
        <pc:chgData name="Norman Doret" userId="d8141e445c989f96" providerId="LiveId" clId="{3B1DB188-E742-45E6-A01C-A695E41A9EB6}" dt="2022-03-21T03:22:18.101" v="5" actId="47"/>
        <pc:sldMkLst>
          <pc:docMk/>
          <pc:sldMk cId="3211338761" sldId="260"/>
        </pc:sldMkLst>
      </pc:sldChg>
      <pc:sldChg chg="addSp delSp modSp mod setBg">
        <pc:chgData name="Norman Doret" userId="d8141e445c989f96" providerId="LiveId" clId="{3B1DB188-E742-45E6-A01C-A695E41A9EB6}" dt="2022-03-21T03:40:45.464" v="620" actId="26606"/>
        <pc:sldMkLst>
          <pc:docMk/>
          <pc:sldMk cId="3376503862" sldId="264"/>
        </pc:sldMkLst>
        <pc:spChg chg="mod">
          <ac:chgData name="Norman Doret" userId="d8141e445c989f96" providerId="LiveId" clId="{3B1DB188-E742-45E6-A01C-A695E41A9EB6}" dt="2022-03-21T03:40:45.464" v="620" actId="26606"/>
          <ac:spMkLst>
            <pc:docMk/>
            <pc:sldMk cId="3376503862" sldId="264"/>
            <ac:spMk id="2" creationId="{66BC3510-2FA7-45A5-92BD-D1381474BA3A}"/>
          </ac:spMkLst>
        </pc:spChg>
        <pc:spChg chg="add del">
          <ac:chgData name="Norman Doret" userId="d8141e445c989f96" providerId="LiveId" clId="{3B1DB188-E742-45E6-A01C-A695E41A9EB6}" dt="2022-03-21T03:40:45.457" v="619" actId="26606"/>
          <ac:spMkLst>
            <pc:docMk/>
            <pc:sldMk cId="3376503862" sldId="264"/>
            <ac:spMk id="7" creationId="{D4771268-CB57-404A-9271-370EB28F6090}"/>
          </ac:spMkLst>
        </pc:spChg>
        <pc:picChg chg="mod">
          <ac:chgData name="Norman Doret" userId="d8141e445c989f96" providerId="LiveId" clId="{3B1DB188-E742-45E6-A01C-A695E41A9EB6}" dt="2022-03-21T03:40:45.464" v="620" actId="26606"/>
          <ac:picMkLst>
            <pc:docMk/>
            <pc:sldMk cId="3376503862" sldId="264"/>
            <ac:picMk id="5" creationId="{F4F670E4-5CF2-4116-9617-25F63409C463}"/>
          </ac:picMkLst>
        </pc:picChg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3519439205" sldId="265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3665234498" sldId="266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3733691233" sldId="267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253779522" sldId="268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1501904767" sldId="269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1848971646" sldId="270"/>
        </pc:sldMkLst>
      </pc:sldChg>
      <pc:sldChg chg="del">
        <pc:chgData name="Norman Doret" userId="d8141e445c989f96" providerId="LiveId" clId="{3B1DB188-E742-45E6-A01C-A695E41A9EB6}" dt="2022-03-21T03:22:55.192" v="12" actId="47"/>
        <pc:sldMkLst>
          <pc:docMk/>
          <pc:sldMk cId="3739601679" sldId="271"/>
        </pc:sldMkLst>
      </pc:sldChg>
      <pc:sldChg chg="add">
        <pc:chgData name="Norman Doret" userId="d8141e445c989f96" providerId="LiveId" clId="{3B1DB188-E742-45E6-A01C-A695E41A9EB6}" dt="2022-03-21T03:22:12.075" v="4"/>
        <pc:sldMkLst>
          <pc:docMk/>
          <pc:sldMk cId="470653865" sldId="272"/>
        </pc:sldMkLst>
      </pc:sldChg>
      <pc:sldChg chg="delSp modSp add mod setBg delDesignElem">
        <pc:chgData name="Norman Doret" userId="d8141e445c989f96" providerId="LiveId" clId="{3B1DB188-E742-45E6-A01C-A695E41A9EB6}" dt="2022-03-21T03:42:18.773" v="661" actId="20577"/>
        <pc:sldMkLst>
          <pc:docMk/>
          <pc:sldMk cId="3551350737" sldId="273"/>
        </pc:sldMkLst>
        <pc:spChg chg="mod">
          <ac:chgData name="Norman Doret" userId="d8141e445c989f96" providerId="LiveId" clId="{3B1DB188-E742-45E6-A01C-A695E41A9EB6}" dt="2022-03-21T03:42:18.773" v="661" actId="20577"/>
          <ac:spMkLst>
            <pc:docMk/>
            <pc:sldMk cId="3551350737" sldId="273"/>
            <ac:spMk id="3" creationId="{D24B7083-CB8C-402B-9950-1BABA3B30A30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3551350737" sldId="273"/>
            <ac:spMk id="19" creationId="{9B7AD9F6-8CE7-4299-8FC6-328F4DCD3FF9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3551350737" sldId="273"/>
            <ac:spMk id="25" creationId="{F49775AF-8896-43EE-92C6-83497D6DC56F}"/>
          </ac:spMkLst>
        </pc:spChg>
      </pc:sldChg>
      <pc:sldChg chg="delSp modSp add mod setBg delDesignElem">
        <pc:chgData name="Norman Doret" userId="d8141e445c989f96" providerId="LiveId" clId="{3B1DB188-E742-45E6-A01C-A695E41A9EB6}" dt="2022-03-21T03:39:41.659" v="613" actId="313"/>
        <pc:sldMkLst>
          <pc:docMk/>
          <pc:sldMk cId="1677478609" sldId="274"/>
        </pc:sldMkLst>
        <pc:spChg chg="mod">
          <ac:chgData name="Norman Doret" userId="d8141e445c989f96" providerId="LiveId" clId="{3B1DB188-E742-45E6-A01C-A695E41A9EB6}" dt="2022-03-21T03:39:41.659" v="613" actId="313"/>
          <ac:spMkLst>
            <pc:docMk/>
            <pc:sldMk cId="1677478609" sldId="274"/>
            <ac:spMk id="3" creationId="{B9ACA4CE-6417-4C0C-B930-BE7C2B666548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1677478609" sldId="274"/>
            <ac:spMk id="71" creationId="{C413D172-8B6A-47F5-9813-DE455773F3FB}"/>
          </ac:spMkLst>
        </pc:spChg>
      </pc:sldChg>
      <pc:sldChg chg="addSp delSp modSp add mod setBg delDesignElem">
        <pc:chgData name="Norman Doret" userId="d8141e445c989f96" providerId="LiveId" clId="{3B1DB188-E742-45E6-A01C-A695E41A9EB6}" dt="2022-03-21T03:43:09.804" v="688" actId="20577"/>
        <pc:sldMkLst>
          <pc:docMk/>
          <pc:sldMk cId="361835609" sldId="275"/>
        </pc:sldMkLst>
        <pc:spChg chg="mod">
          <ac:chgData name="Norman Doret" userId="d8141e445c989f96" providerId="LiveId" clId="{3B1DB188-E742-45E6-A01C-A695E41A9EB6}" dt="2022-03-21T03:43:09.804" v="688" actId="20577"/>
          <ac:spMkLst>
            <pc:docMk/>
            <pc:sldMk cId="361835609" sldId="275"/>
            <ac:spMk id="3" creationId="{4C42F521-C788-40D5-89A4-93481088B9B3}"/>
          </ac:spMkLst>
        </pc:spChg>
        <pc:spChg chg="add">
          <ac:chgData name="Norman Doret" userId="d8141e445c989f96" providerId="LiveId" clId="{3B1DB188-E742-45E6-A01C-A695E41A9EB6}" dt="2022-03-21T03:40:05.658" v="616" actId="26606"/>
          <ac:spMkLst>
            <pc:docMk/>
            <pc:sldMk cId="361835609" sldId="275"/>
            <ac:spMk id="71" creationId="{C4E4288A-DFC8-40A2-90E5-70E851A933AD}"/>
          </ac:spMkLst>
        </pc:spChg>
        <pc:spChg chg="add">
          <ac:chgData name="Norman Doret" userId="d8141e445c989f96" providerId="LiveId" clId="{3B1DB188-E742-45E6-A01C-A695E41A9EB6}" dt="2022-03-21T03:40:05.658" v="616" actId="26606"/>
          <ac:spMkLst>
            <pc:docMk/>
            <pc:sldMk cId="361835609" sldId="275"/>
            <ac:spMk id="77" creationId="{BD2BFF02-DF78-4F07-B176-52514E13127D}"/>
          </ac:spMkLst>
        </pc:spChg>
        <pc:spChg chg="add">
          <ac:chgData name="Norman Doret" userId="d8141e445c989f96" providerId="LiveId" clId="{3B1DB188-E742-45E6-A01C-A695E41A9EB6}" dt="2022-03-21T03:40:05.658" v="616" actId="26606"/>
          <ac:spMkLst>
            <pc:docMk/>
            <pc:sldMk cId="361835609" sldId="275"/>
            <ac:spMk id="79" creationId="{0DB06EAB-7D8C-403A-86C5-B5FD79A13650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361835609" sldId="275"/>
            <ac:spMk id="135" creationId="{C4E4288A-DFC8-40A2-90E5-70E851A933AD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361835609" sldId="275"/>
            <ac:spMk id="141" creationId="{BD2BFF02-DF78-4F07-B176-52514E13127D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361835609" sldId="275"/>
            <ac:spMk id="143" creationId="{0DB06EAB-7D8C-403A-86C5-B5FD79A13650}"/>
          </ac:spMkLst>
        </pc:spChg>
        <pc:grpChg chg="add">
          <ac:chgData name="Norman Doret" userId="d8141e445c989f96" providerId="LiveId" clId="{3B1DB188-E742-45E6-A01C-A695E41A9EB6}" dt="2022-03-21T03:40:05.658" v="616" actId="26606"/>
          <ac:grpSpMkLst>
            <pc:docMk/>
            <pc:sldMk cId="361835609" sldId="275"/>
            <ac:grpSpMk id="73" creationId="{B63C2D82-D4FA-4A37-BB01-1E7B21E4FF20}"/>
          </ac:grpSpMkLst>
        </pc:grpChg>
        <pc:grpChg chg="del">
          <ac:chgData name="Norman Doret" userId="d8141e445c989f96" providerId="LiveId" clId="{3B1DB188-E742-45E6-A01C-A695E41A9EB6}" dt="2022-03-21T03:22:12.075" v="4"/>
          <ac:grpSpMkLst>
            <pc:docMk/>
            <pc:sldMk cId="361835609" sldId="275"/>
            <ac:grpSpMk id="137" creationId="{B63C2D82-D4FA-4A37-BB01-1E7B21E4FF20}"/>
          </ac:grpSpMkLst>
        </pc:grpChg>
        <pc:picChg chg="del">
          <ac:chgData name="Norman Doret" userId="d8141e445c989f96" providerId="LiveId" clId="{3B1DB188-E742-45E6-A01C-A695E41A9EB6}" dt="2022-03-21T03:40:01.316" v="614" actId="21"/>
          <ac:picMkLst>
            <pc:docMk/>
            <pc:sldMk cId="361835609" sldId="275"/>
            <ac:picMk id="8" creationId="{87DC4BA4-E845-4A86-8FE0-1409703469EB}"/>
          </ac:picMkLst>
        </pc:picChg>
        <pc:picChg chg="add mod ord">
          <ac:chgData name="Norman Doret" userId="d8141e445c989f96" providerId="LiveId" clId="{3B1DB188-E742-45E6-A01C-A695E41A9EB6}" dt="2022-03-21T03:40:05.658" v="616" actId="26606"/>
          <ac:picMkLst>
            <pc:docMk/>
            <pc:sldMk cId="361835609" sldId="275"/>
            <ac:picMk id="12" creationId="{2AC91A80-0FCA-4E59-825C-8555B9F33BC4}"/>
          </ac:picMkLst>
        </pc:picChg>
      </pc:sldChg>
      <pc:sldChg chg="addSp delSp modSp add mod setBg delDesignElem modNotesTx">
        <pc:chgData name="Norman Doret" userId="d8141e445c989f96" providerId="LiveId" clId="{3B1DB188-E742-45E6-A01C-A695E41A9EB6}" dt="2022-03-21T03:46:24.735" v="807"/>
        <pc:sldMkLst>
          <pc:docMk/>
          <pc:sldMk cId="2908799749" sldId="276"/>
        </pc:sldMkLst>
        <pc:spChg chg="mod">
          <ac:chgData name="Norman Doret" userId="d8141e445c989f96" providerId="LiveId" clId="{3B1DB188-E742-45E6-A01C-A695E41A9EB6}" dt="2022-03-21T03:40:09.818" v="617" actId="26606"/>
          <ac:spMkLst>
            <pc:docMk/>
            <pc:sldMk cId="2908799749" sldId="276"/>
            <ac:spMk id="2" creationId="{9004FC87-EE45-4D41-BE79-128A8C4045D2}"/>
          </ac:spMkLst>
        </pc:spChg>
        <pc:spChg chg="mod">
          <ac:chgData name="Norman Doret" userId="d8141e445c989f96" providerId="LiveId" clId="{3B1DB188-E742-45E6-A01C-A695E41A9EB6}" dt="2022-03-21T03:44:44.880" v="803" actId="20577"/>
          <ac:spMkLst>
            <pc:docMk/>
            <pc:sldMk cId="2908799749" sldId="276"/>
            <ac:spMk id="3" creationId="{9B30C521-CF50-4365-8102-845DA66FAE63}"/>
          </ac:spMkLst>
        </pc:spChg>
        <pc:spChg chg="add">
          <ac:chgData name="Norman Doret" userId="d8141e445c989f96" providerId="LiveId" clId="{3B1DB188-E742-45E6-A01C-A695E41A9EB6}" dt="2022-03-21T03:40:09.818" v="617" actId="26606"/>
          <ac:spMkLst>
            <pc:docMk/>
            <pc:sldMk cId="2908799749" sldId="276"/>
            <ac:spMk id="71" creationId="{91F32EBA-ED97-466E-8CFA-8382584155D0}"/>
          </ac:spMkLst>
        </pc:spChg>
        <pc:spChg chg="add">
          <ac:chgData name="Norman Doret" userId="d8141e445c989f96" providerId="LiveId" clId="{3B1DB188-E742-45E6-A01C-A695E41A9EB6}" dt="2022-03-21T03:40:09.818" v="617" actId="26606"/>
          <ac:spMkLst>
            <pc:docMk/>
            <pc:sldMk cId="2908799749" sldId="276"/>
            <ac:spMk id="73" creationId="{4300F7B2-2FBB-4B65-B588-6331766027CB}"/>
          </ac:spMkLst>
        </pc:spChg>
        <pc:spChg chg="add">
          <ac:chgData name="Norman Doret" userId="d8141e445c989f96" providerId="LiveId" clId="{3B1DB188-E742-45E6-A01C-A695E41A9EB6}" dt="2022-03-21T03:40:09.818" v="617" actId="26606"/>
          <ac:spMkLst>
            <pc:docMk/>
            <pc:sldMk cId="2908799749" sldId="276"/>
            <ac:spMk id="75" creationId="{EFA5A327-531A-495C-BCA7-27F04811AF4B}"/>
          </ac:spMkLst>
        </pc:spChg>
        <pc:spChg chg="add">
          <ac:chgData name="Norman Doret" userId="d8141e445c989f96" providerId="LiveId" clId="{3B1DB188-E742-45E6-A01C-A695E41A9EB6}" dt="2022-03-21T03:40:09.818" v="617" actId="26606"/>
          <ac:spMkLst>
            <pc:docMk/>
            <pc:sldMk cId="2908799749" sldId="276"/>
            <ac:spMk id="77" creationId="{09C89D1D-8C73-4FE3-BB9A-0A66D0F9C2FF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2908799749" sldId="276"/>
            <ac:spMk id="192" creationId="{C4E4288A-DFC8-40A2-90E5-70E851A933AD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2908799749" sldId="276"/>
            <ac:spMk id="196" creationId="{BD2BFF02-DF78-4F07-B176-52514E13127D}"/>
          </ac:spMkLst>
        </pc:spChg>
        <pc:spChg chg="del">
          <ac:chgData name="Norman Doret" userId="d8141e445c989f96" providerId="LiveId" clId="{3B1DB188-E742-45E6-A01C-A695E41A9EB6}" dt="2022-03-21T03:22:12.075" v="4"/>
          <ac:spMkLst>
            <pc:docMk/>
            <pc:sldMk cId="2908799749" sldId="276"/>
            <ac:spMk id="197" creationId="{0DB06EAB-7D8C-403A-86C5-B5FD79A13650}"/>
          </ac:spMkLst>
        </pc:spChg>
        <pc:grpChg chg="del">
          <ac:chgData name="Norman Doret" userId="d8141e445c989f96" providerId="LiveId" clId="{3B1DB188-E742-45E6-A01C-A695E41A9EB6}" dt="2022-03-21T03:22:12.075" v="4"/>
          <ac:grpSpMkLst>
            <pc:docMk/>
            <pc:sldMk cId="2908799749" sldId="276"/>
            <ac:grpSpMk id="193" creationId="{B63C2D82-D4FA-4A37-BB01-1E7B21E4FF20}"/>
          </ac:grpSpMkLst>
        </pc:grpChg>
        <pc:picChg chg="mod">
          <ac:chgData name="Norman Doret" userId="d8141e445c989f96" providerId="LiveId" clId="{3B1DB188-E742-45E6-A01C-A695E41A9EB6}" dt="2022-03-21T03:40:09.818" v="617" actId="26606"/>
          <ac:picMkLst>
            <pc:docMk/>
            <pc:sldMk cId="2908799749" sldId="276"/>
            <ac:picMk id="12290" creationId="{6922038C-0F6C-4146-B796-0D0A23F2616F}"/>
          </ac:picMkLst>
        </pc:picChg>
      </pc:sldChg>
      <pc:sldChg chg="addSp delSp modSp add mod setBg delDesignElem modNotesTx">
        <pc:chgData name="Norman Doret" userId="d8141e445c989f96" providerId="LiveId" clId="{3B1DB188-E742-45E6-A01C-A695E41A9EB6}" dt="2022-03-21T03:47:36.987" v="813"/>
        <pc:sldMkLst>
          <pc:docMk/>
          <pc:sldMk cId="291071832" sldId="277"/>
        </pc:sldMkLst>
        <pc:spChg chg="mod">
          <ac:chgData name="Norman Doret" userId="d8141e445c989f96" providerId="LiveId" clId="{3B1DB188-E742-45E6-A01C-A695E41A9EB6}" dt="2022-03-21T03:46:55.788" v="809" actId="20577"/>
          <ac:spMkLst>
            <pc:docMk/>
            <pc:sldMk cId="291071832" sldId="277"/>
            <ac:spMk id="3" creationId="{0FB045FE-8253-4514-916D-AA91360DBA98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91071832" sldId="277"/>
            <ac:spMk id="71" creationId="{3CD9DF72-87A3-404E-A828-84CBF11A8303}"/>
          </ac:spMkLst>
        </pc:spChg>
        <pc:spChg chg="add del">
          <ac:chgData name="Norman Doret" userId="d8141e445c989f96" providerId="LiveId" clId="{3B1DB188-E742-45E6-A01C-A695E41A9EB6}" dt="2022-03-21T03:41:09.621" v="627" actId="26606"/>
          <ac:spMkLst>
            <pc:docMk/>
            <pc:sldMk cId="291071832" sldId="277"/>
            <ac:spMk id="7172" creationId="{3CD9DF72-87A3-404E-A828-84CBF11A8303}"/>
          </ac:spMkLst>
        </pc:spChg>
        <pc:cxnChg chg="del">
          <ac:chgData name="Norman Doret" userId="d8141e445c989f96" providerId="LiveId" clId="{3B1DB188-E742-45E6-A01C-A695E41A9EB6}" dt="2022-03-21T03:22:47.018" v="11"/>
          <ac:cxnSpMkLst>
            <pc:docMk/>
            <pc:sldMk cId="291071832" sldId="277"/>
            <ac:cxnSpMk id="73" creationId="{20E3A342-4D61-4E3F-AF90-1AB42AEB96CC}"/>
          </ac:cxnSpMkLst>
        </pc:cxnChg>
        <pc:cxnChg chg="add del">
          <ac:chgData name="Norman Doret" userId="d8141e445c989f96" providerId="LiveId" clId="{3B1DB188-E742-45E6-A01C-A695E41A9EB6}" dt="2022-03-21T03:41:09.621" v="627" actId="26606"/>
          <ac:cxnSpMkLst>
            <pc:docMk/>
            <pc:sldMk cId="291071832" sldId="277"/>
            <ac:cxnSpMk id="7173" creationId="{20E3A342-4D61-4E3F-AF90-1AB42AEB96CC}"/>
          </ac:cxnSpMkLst>
        </pc:cxnChg>
      </pc:sldChg>
      <pc:sldChg chg="addSp delSp modSp add mod setBg delDesignElem">
        <pc:chgData name="Norman Doret" userId="d8141e445c989f96" providerId="LiveId" clId="{3B1DB188-E742-45E6-A01C-A695E41A9EB6}" dt="2022-03-21T03:41:07.222" v="625" actId="26606"/>
        <pc:sldMkLst>
          <pc:docMk/>
          <pc:sldMk cId="3737633527" sldId="278"/>
        </pc:sldMkLst>
        <pc:spChg chg="mod">
          <ac:chgData name="Norman Doret" userId="d8141e445c989f96" providerId="LiveId" clId="{3B1DB188-E742-45E6-A01C-A695E41A9EB6}" dt="2022-03-21T03:41:07.222" v="625" actId="26606"/>
          <ac:spMkLst>
            <pc:docMk/>
            <pc:sldMk cId="3737633527" sldId="278"/>
            <ac:spMk id="2" creationId="{91D8E05F-18A1-4466-8209-E14FF5AECAE8}"/>
          </ac:spMkLst>
        </pc:spChg>
        <pc:spChg chg="mod">
          <ac:chgData name="Norman Doret" userId="d8141e445c989f96" providerId="LiveId" clId="{3B1DB188-E742-45E6-A01C-A695E41A9EB6}" dt="2022-03-21T03:41:07.222" v="625" actId="26606"/>
          <ac:spMkLst>
            <pc:docMk/>
            <pc:sldMk cId="3737633527" sldId="278"/>
            <ac:spMk id="3" creationId="{FB026A7F-3B75-4F9C-854C-569CC1200539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3737633527" sldId="278"/>
            <ac:spMk id="71" creationId="{2B97F24A-32CE-4C1C-A50D-3016B394DCFB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3737633527" sldId="278"/>
            <ac:spMk id="73" creationId="{CD8B4F24-440B-49E9-B85D-733523DC064B}"/>
          </ac:spMkLst>
        </pc:spChg>
        <pc:spChg chg="add del">
          <ac:chgData name="Norman Doret" userId="d8141e445c989f96" providerId="LiveId" clId="{3B1DB188-E742-45E6-A01C-A695E41A9EB6}" dt="2022-03-21T03:41:05.898" v="623" actId="26606"/>
          <ac:spMkLst>
            <pc:docMk/>
            <pc:sldMk cId="3737633527" sldId="278"/>
            <ac:spMk id="6148" creationId="{5E39A796-BE83-48B1-B33F-35C4A32AAB57}"/>
          </ac:spMkLst>
        </pc:spChg>
        <pc:spChg chg="add del">
          <ac:chgData name="Norman Doret" userId="d8141e445c989f96" providerId="LiveId" clId="{3B1DB188-E742-45E6-A01C-A695E41A9EB6}" dt="2022-03-21T03:41:05.898" v="623" actId="26606"/>
          <ac:spMkLst>
            <pc:docMk/>
            <pc:sldMk cId="3737633527" sldId="278"/>
            <ac:spMk id="6149" creationId="{72F84B47-E267-4194-8194-831DB7B5547F}"/>
          </ac:spMkLst>
        </pc:spChg>
        <pc:spChg chg="add del">
          <ac:chgData name="Norman Doret" userId="d8141e445c989f96" providerId="LiveId" clId="{3B1DB188-E742-45E6-A01C-A695E41A9EB6}" dt="2022-03-21T03:41:07.222" v="625" actId="26606"/>
          <ac:spMkLst>
            <pc:docMk/>
            <pc:sldMk cId="3737633527" sldId="278"/>
            <ac:spMk id="6151" creationId="{33CD251C-A887-4D2F-925B-FC097198538B}"/>
          </ac:spMkLst>
        </pc:spChg>
        <pc:grpChg chg="add del">
          <ac:chgData name="Norman Doret" userId="d8141e445c989f96" providerId="LiveId" clId="{3B1DB188-E742-45E6-A01C-A695E41A9EB6}" dt="2022-03-21T03:41:07.222" v="625" actId="26606"/>
          <ac:grpSpMkLst>
            <pc:docMk/>
            <pc:sldMk cId="3737633527" sldId="278"/>
            <ac:grpSpMk id="6152" creationId="{770AE191-D2EA-45C9-A44D-830C188F74CB}"/>
          </ac:grpSpMkLst>
        </pc:grpChg>
        <pc:picChg chg="mod">
          <ac:chgData name="Norman Doret" userId="d8141e445c989f96" providerId="LiveId" clId="{3B1DB188-E742-45E6-A01C-A695E41A9EB6}" dt="2022-03-21T03:41:07.222" v="625" actId="26606"/>
          <ac:picMkLst>
            <pc:docMk/>
            <pc:sldMk cId="3737633527" sldId="278"/>
            <ac:picMk id="6146" creationId="{9F38FACF-4A2E-41B1-9ADE-239B3D57E51C}"/>
          </ac:picMkLst>
        </pc:picChg>
      </pc:sldChg>
      <pc:sldChg chg="delSp modSp add mod setBg delDesignElem">
        <pc:chgData name="Norman Doret" userId="d8141e445c989f96" providerId="LiveId" clId="{3B1DB188-E742-45E6-A01C-A695E41A9EB6}" dt="2022-03-21T03:38:22.805" v="608" actId="20577"/>
        <pc:sldMkLst>
          <pc:docMk/>
          <pc:sldMk cId="2393119536" sldId="279"/>
        </pc:sldMkLst>
        <pc:spChg chg="mod">
          <ac:chgData name="Norman Doret" userId="d8141e445c989f96" providerId="LiveId" clId="{3B1DB188-E742-45E6-A01C-A695E41A9EB6}" dt="2022-03-21T03:38:22.805" v="608" actId="20577"/>
          <ac:spMkLst>
            <pc:docMk/>
            <pc:sldMk cId="2393119536" sldId="279"/>
            <ac:spMk id="3" creationId="{AE14BBD6-0CCF-4511-854D-E48F620637ED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393119536" sldId="279"/>
            <ac:spMk id="73" creationId="{AAAE94E3-A7DB-4868-B1E3-E49703488BBC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393119536" sldId="279"/>
            <ac:spMk id="79" creationId="{3873B707-463F-40B0-8227-E8CC6C67EB25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393119536" sldId="279"/>
            <ac:spMk id="81" creationId="{C13237C8-E62C-4F0D-A318-BD6FB6C2D138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393119536" sldId="279"/>
            <ac:spMk id="83" creationId="{19C9EAEA-39D0-4B0E-A0EB-51E7B26740B1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2393119536" sldId="279"/>
            <ac:spMk id="85" creationId="{8CB5D2D7-DF65-4E86-BFBA-FFB9B5ACEB64}"/>
          </ac:spMkLst>
        </pc:spChg>
        <pc:grpChg chg="del">
          <ac:chgData name="Norman Doret" userId="d8141e445c989f96" providerId="LiveId" clId="{3B1DB188-E742-45E6-A01C-A695E41A9EB6}" dt="2022-03-21T03:22:47.018" v="11"/>
          <ac:grpSpMkLst>
            <pc:docMk/>
            <pc:sldMk cId="2393119536" sldId="279"/>
            <ac:grpSpMk id="75" creationId="{1DE889C7-FAD6-4397-98E2-05D503484459}"/>
          </ac:grpSpMkLst>
        </pc:grpChg>
      </pc:sldChg>
      <pc:sldChg chg="delSp modSp add mod setBg delDesignElem modNotesTx">
        <pc:chgData name="Norman Doret" userId="d8141e445c989f96" providerId="LiveId" clId="{3B1DB188-E742-45E6-A01C-A695E41A9EB6}" dt="2022-03-21T04:08:57.991" v="876"/>
        <pc:sldMkLst>
          <pc:docMk/>
          <pc:sldMk cId="1340835307" sldId="280"/>
        </pc:sldMkLst>
        <pc:spChg chg="mod">
          <ac:chgData name="Norman Doret" userId="d8141e445c989f96" providerId="LiveId" clId="{3B1DB188-E742-45E6-A01C-A695E41A9EB6}" dt="2022-03-21T04:08:46.093" v="873" actId="21"/>
          <ac:spMkLst>
            <pc:docMk/>
            <pc:sldMk cId="1340835307" sldId="280"/>
            <ac:spMk id="3" creationId="{BD75F5D3-5694-4640-94AB-CA9DC83E65EB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1340835307" sldId="280"/>
            <ac:spMk id="82" creationId="{8FC9BE17-9A7B-462D-AE50-3D8777387304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1340835307" sldId="280"/>
            <ac:spMk id="84" creationId="{3EBE8569-6AEC-4B8C-8D53-2DE337CDBA65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1340835307" sldId="280"/>
            <ac:spMk id="86" creationId="{55D4142C-5077-457F-A6AD-3FECFDB39685}"/>
          </ac:spMkLst>
        </pc:spChg>
        <pc:spChg chg="del">
          <ac:chgData name="Norman Doret" userId="d8141e445c989f96" providerId="LiveId" clId="{3B1DB188-E742-45E6-A01C-A695E41A9EB6}" dt="2022-03-21T03:22:47.018" v="11"/>
          <ac:spMkLst>
            <pc:docMk/>
            <pc:sldMk cId="1340835307" sldId="280"/>
            <ac:spMk id="88" creationId="{7A5F0580-5EE9-419F-96EE-B6529EF6E7D0}"/>
          </ac:spMkLst>
        </pc:spChg>
      </pc:sldChg>
      <pc:sldChg chg="add">
        <pc:chgData name="Norman Doret" userId="d8141e445c989f96" providerId="LiveId" clId="{3B1DB188-E742-45E6-A01C-A695E41A9EB6}" dt="2022-03-21T03:22:47.018" v="11"/>
        <pc:sldMkLst>
          <pc:docMk/>
          <pc:sldMk cId="627077705" sldId="281"/>
        </pc:sldMkLst>
      </pc:sldChg>
      <pc:sldChg chg="add">
        <pc:chgData name="Norman Doret" userId="d8141e445c989f96" providerId="LiveId" clId="{3B1DB188-E742-45E6-A01C-A695E41A9EB6}" dt="2022-03-21T03:22:47.018" v="11"/>
        <pc:sldMkLst>
          <pc:docMk/>
          <pc:sldMk cId="2594541626" sldId="282"/>
        </pc:sldMkLst>
      </pc:sldChg>
      <pc:sldChg chg="delSp add setBg delDesignElem">
        <pc:chgData name="Norman Doret" userId="d8141e445c989f96" providerId="LiveId" clId="{3B1DB188-E742-45E6-A01C-A695E41A9EB6}" dt="2022-03-21T03:22:47.018" v="11"/>
        <pc:sldMkLst>
          <pc:docMk/>
          <pc:sldMk cId="266683128" sldId="283"/>
        </pc:sldMkLst>
        <pc:spChg chg="del">
          <ac:chgData name="Norman Doret" userId="d8141e445c989f96" providerId="LiveId" clId="{3B1DB188-E742-45E6-A01C-A695E41A9EB6}" dt="2022-03-21T03:22:47.018" v="11"/>
          <ac:spMkLst>
            <pc:docMk/>
            <pc:sldMk cId="266683128" sldId="283"/>
            <ac:spMk id="71" creationId="{E49CC64F-7275-4E33-961B-0C5CDC439875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FEE1-792F-4115-98FD-28E26D037DBF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7738A-7951-4F59-9FA3-FF24BCD1D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1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https://stacks.stanford.edu/file/druid:bf950qp8995/Timmaraju_Chatterjee.pdf</a:t>
            </a:r>
          </a:p>
          <a:p>
            <a:endParaRPr lang="en-US" dirty="0"/>
          </a:p>
          <a:p>
            <a:r>
              <a:rPr lang="en-US" dirty="0"/>
              <a:t>https://www.researchgate.net/publication/330766821_TOWARDS_DEEP_LEARNING_FOR_ARCHITECTURE_A_MONUMENT_RECOGNITION_MOBILE_APP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7738A-7951-4F59-9FA3-FF24BCD1D2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4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https://www.kaggle.com/datasets/google/google-landmarks-dataset</a:t>
            </a:r>
          </a:p>
          <a:p>
            <a:endParaRPr lang="en-US" dirty="0"/>
          </a:p>
          <a:p>
            <a:r>
              <a:rPr lang="en-US" dirty="0"/>
              <a:t>https://www.kaggle.com/c/landmark-recognition-challenge/overview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7738A-7951-4F59-9FA3-FF24BCD1D2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85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Collect users' feedback about the quality of the system, UI, …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Search the limit of the recognition algorithm</a:t>
            </a:r>
          </a:p>
          <a:p>
            <a:r>
              <a:rPr lang="en-US" sz="1200" dirty="0"/>
              <a:t>Give access to the app at some acquaintances which could represent our sample</a:t>
            </a:r>
          </a:p>
          <a:p>
            <a:r>
              <a:rPr lang="en-US" sz="1200" dirty="0"/>
              <a:t>Is it easy to use in the street?</a:t>
            </a:r>
          </a:p>
          <a:p>
            <a:r>
              <a:rPr lang="en-US" sz="1200" dirty="0"/>
              <a:t>Does it return enough information?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37738A-7951-4F59-9FA3-FF24BCD1D2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40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9F5D-C3DD-4BC4-A4B8-7AACE262BD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082F3-5E54-408D-952B-69B7E94C5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C46F2-7B6B-4DFB-9EC3-45624FA90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12D23-7794-423D-9AC2-7B1FCF833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3C4F2-F1B3-46AE-AA69-20943CD1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9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F078E-F73D-4B0F-8E5D-2789ACA6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43F64-36EF-42F1-B8A8-28A3CAABE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82A0A-9EE5-46AC-8B1B-F2FA97BF6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DC017-A31B-48D4-A4EE-3EB1209E2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1BEFA-5A87-48D1-8F9D-413ED6CA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1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4CE5C9-3F72-4D39-AFE4-758EC6B71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2FB10-C0CA-458B-B2C4-5866F7DDD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3165-7668-47F8-B961-655F58B97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52EDD-C9B6-4DE1-B7FA-501727762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8AF50-47E4-41FC-A7D8-446E2CF0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3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5984-577E-47F8-994D-762A2399B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1F09C-418B-4DC1-A954-CCAAFCE8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BD39F-73F6-4A00-8F6D-8039E3D9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4726C-BE95-4C09-A8D9-14F471AFE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03489-F85F-4625-A879-DD7A2E9C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31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774D5-82F6-47C4-9BE7-93A75844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440EB-8BC7-48C5-8865-6364C3711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FAD69-5A01-412E-9C45-B69332A5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17ED4-F82B-4375-AEA0-904868806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1B334-86A6-4238-9AD7-2EEDBDAC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79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3D2EB-6165-436D-9932-B692FB0EF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642D5-8017-4DCA-8F65-9885DF6D05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0B4DF-3444-4638-BEA8-3FC4DF504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04DC2-C442-43FD-9B41-731D9246B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C8C1F-CE6A-488C-816F-8ACC84533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9F590-ED66-4D4B-A50B-AF464EE0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2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4F91-EA5C-4BF2-9E44-B99EF8F1D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FDCF2-2884-45A0-AB00-67E3D6EC7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29029-53A3-4C1B-8526-102E45EA4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C625F-2B6D-4FE6-A1A8-69AE42BAA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D5894E-5594-4DB4-BDD8-245FE9E7F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37792B-50B3-44EC-9E08-D75322356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B709FB-F598-40F1-B922-4B8F43B3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E2A240-8D15-41C4-9949-99F5BC83C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3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41195-8AB6-4253-8830-E23535026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85F28-F6B6-40E8-B0B2-6C30A13A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520F56-8BBA-479A-9E07-63C3EC3B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C3CB5F-4258-4869-A866-D9959101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6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F99FBD-7413-4689-8366-750857CDB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74A98-51A2-42D7-9741-7323A7E23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17F21-A26E-48B4-A83D-D0D5AA94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93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9E2D1-9F19-4942-B881-FCA74BB4A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AB26-8D08-46E1-A8DC-CE6C06FDA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207B8-FF82-4544-AC89-471D81044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90540-8C07-4EB5-9D15-B495E4204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341AA-1814-4826-B12D-896CA1EB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49D3D-E85E-4ACB-B7CA-BE8F40E22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AE1E-7A4C-40C2-8EE0-8CEC318A9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D71192-BAB6-4D4A-891C-406D4ECF2F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E5DD7-C783-4EC7-A082-1E07D6371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27D37-DD51-4C21-90E8-7D8327C0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18FFA-0606-4285-A15E-4FBED3CE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63587-B747-4413-9CAE-079F3F391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0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627A6-3EE4-4DC2-BF92-733C3D17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F89B9-3337-4CC8-AE81-49498D7A1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A7AA9-BFCB-4334-B363-04ED805B99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7EBE-DA0D-43B6-8D44-FA92AA2B3933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8AF76-5B6B-4356-84CF-D35677BD29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CE941-9D38-4A9C-A562-315768605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1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iuFGRteMb3kAu80RROosaV1PEw5H7rn0NWL_G-rLo4/edit?usp=shari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ig_Ben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oogle.com/maps/%E2%80%A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hyperlink" Target="https://www.google.com/maps/%E2%80%A6" TargetMode="External"/><Relationship Id="rId4" Type="http://schemas.openxmlformats.org/officeDocument/2006/relationships/hyperlink" Target="https://en.wikipedia.org/wiki/Big_Ben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433B4C0-9B68-40DF-B67A-A942191241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75361"/>
            <a:ext cx="9144000" cy="1655762"/>
          </a:xfrm>
        </p:spPr>
        <p:txBody>
          <a:bodyPr anchor="ctr"/>
          <a:lstStyle/>
          <a:p>
            <a:r>
              <a:rPr lang="en-US" dirty="0"/>
              <a:t>By Team 2: Yohan LANG, Norman DORET, Andrei PALAEV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B9A15C-376E-41ED-95D6-C74F4EA03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2" t="35051" r="58461" b="17790"/>
          <a:stretch/>
        </p:blipFill>
        <p:spPr>
          <a:xfrm>
            <a:off x="3627120" y="200750"/>
            <a:ext cx="4937760" cy="534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53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279D91A-5C9B-425B-BD2B-4EFA93900D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" r="9960" b="-1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2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08F568-3A44-4B6B-B679-07D963316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Challenges and solution ideas</a:t>
            </a:r>
          </a:p>
        </p:txBody>
      </p:sp>
      <p:cxnSp>
        <p:nvCxnSpPr>
          <p:cNvPr id="7173" name="Straight Connector 7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045FE-8253-4514-916D-AA91360DB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Find the training dataset</a:t>
            </a:r>
          </a:p>
          <a:p>
            <a:r>
              <a:rPr lang="en-US" sz="1800" dirty="0"/>
              <a:t>Google Landmarks dataset is a wide dataset which contains monuments images and corresponding bounding boxes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1071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8E05F-18A1-4466-8209-E14FF5AE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Challenges and solution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26A7F-3B75-4F9C-854C-569CC1200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Training a Neural Network for monuments detection</a:t>
            </a:r>
          </a:p>
          <a:p>
            <a:pPr lvl="1"/>
            <a:r>
              <a:rPr lang="en-US" sz="2200"/>
              <a:t>There exist some pretrained models for object detection</a:t>
            </a:r>
          </a:p>
          <a:p>
            <a:pPr lvl="1"/>
            <a:r>
              <a:rPr lang="en-US" sz="2200"/>
              <a:t>Neural Network can learn embeddings instead of labels</a:t>
            </a:r>
          </a:p>
          <a:p>
            <a:endParaRPr lang="en-US" sz="220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F38FACF-4A2E-41B1-9ADE-239B3D57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703070"/>
            <a:ext cx="6903720" cy="345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633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BBEA-4683-4390-A182-EAF70B969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Challenges and solutions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BBD6-0CCF-4511-854D-E48F62063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Interactivity and reactivity:</a:t>
            </a:r>
          </a:p>
          <a:p>
            <a:pPr lvl="1"/>
            <a:r>
              <a:rPr lang="en-US" sz="2000" dirty="0"/>
              <a:t>Augmented reality rather than just image processing</a:t>
            </a:r>
          </a:p>
          <a:p>
            <a:pPr lvl="1"/>
            <a:r>
              <a:rPr lang="en-US" sz="2000" dirty="0"/>
              <a:t>Extract frames from the camera feed</a:t>
            </a:r>
          </a:p>
          <a:p>
            <a:pPr lvl="1"/>
            <a:r>
              <a:rPr lang="en-US" sz="2000" dirty="0"/>
              <a:t>Using the same method as a snapchat filter</a:t>
            </a:r>
          </a:p>
          <a:p>
            <a:r>
              <a:rPr lang="en-US" sz="2000" dirty="0"/>
              <a:t>Running a deep learning model on smartphone</a:t>
            </a:r>
          </a:p>
          <a:p>
            <a:pPr lvl="1"/>
            <a:r>
              <a:rPr lang="en-US" sz="2000" dirty="0"/>
              <a:t>Light and fast trained model</a:t>
            </a:r>
          </a:p>
          <a:p>
            <a:pPr lvl="1"/>
            <a:r>
              <a:rPr lang="en-US" sz="2000" dirty="0"/>
              <a:t>TensorFlow Lite or </a:t>
            </a:r>
            <a:r>
              <a:rPr lang="en-US" sz="2000" dirty="0" err="1"/>
              <a:t>Pytorch</a:t>
            </a:r>
            <a:r>
              <a:rPr lang="en-US" sz="2000" dirty="0"/>
              <a:t> Mobile is the solution</a:t>
            </a:r>
          </a:p>
          <a:p>
            <a:endParaRPr lang="en-US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9DD7FD9-F8E6-4D73-AC57-EBB524121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3423" y="604492"/>
            <a:ext cx="4397433" cy="247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32124234-6D01-475F-B34A-61A430AE6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21829" y="3707894"/>
            <a:ext cx="2518756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3119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F436DC04-0196-4457-8D03-AFA34D4B4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872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958D49-2E1D-4343-B8AC-8776DBC2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Evaluation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5F5D3-5694-4640-94AB-CA9DC83E6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178739" cy="3621786"/>
          </a:xfrm>
        </p:spPr>
        <p:txBody>
          <a:bodyPr anchor="t">
            <a:normAutofit/>
          </a:bodyPr>
          <a:lstStyle/>
          <a:p>
            <a:r>
              <a:rPr lang="en-US" sz="1700" dirty="0"/>
              <a:t>User study with a real condition simulation in Seoul</a:t>
            </a:r>
          </a:p>
          <a:p>
            <a:pPr lvl="1"/>
            <a:r>
              <a:rPr lang="en-US" sz="1700" dirty="0"/>
              <a:t>Search the limits of the recognition algorithm</a:t>
            </a:r>
          </a:p>
          <a:p>
            <a:r>
              <a:rPr lang="en-US" sz="1700" dirty="0"/>
              <a:t>Give access to the app to a trial sample (acquaintances) and collect feedback</a:t>
            </a:r>
          </a:p>
          <a:p>
            <a:pPr lvl="1"/>
            <a:r>
              <a:rPr lang="en-US" sz="1700" dirty="0"/>
              <a:t>Is it easy to use on the streets ?</a:t>
            </a:r>
          </a:p>
          <a:p>
            <a:pPr lvl="1"/>
            <a:r>
              <a:rPr lang="en-US" sz="1700" dirty="0"/>
              <a:t>Does it return enough information ?</a:t>
            </a:r>
          </a:p>
          <a:p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40835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291C1-E9D4-459A-8C5B-A1F26706B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B355F12-4164-4CD1-ABB1-046CA57BBE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403" y="1825625"/>
            <a:ext cx="879919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F7D9FB-AEA3-4214-B42A-4F5B16028E80}"/>
              </a:ext>
            </a:extLst>
          </p:cNvPr>
          <p:cNvSpPr txBox="1"/>
          <p:nvPr/>
        </p:nvSpPr>
        <p:spPr>
          <a:xfrm>
            <a:off x="638002" y="6176963"/>
            <a:ext cx="6099462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3"/>
              </a:rPr>
              <a:t>Project plan</a:t>
            </a:r>
            <a:endParaRPr lang="en-US" b="0" dirty="0">
              <a:effectLst/>
            </a:endParaRPr>
          </a:p>
          <a:p>
            <a:br>
              <a:rPr lang="en-US" b="0" dirty="0">
                <a:effectLst/>
              </a:rPr>
            </a:br>
            <a:br>
              <a:rPr lang="en-US" b="0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077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331A-CB67-423A-ADBA-6BC11558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Final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0D907-3730-4969-9898-8C09C04EC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An Android application that:</a:t>
            </a:r>
          </a:p>
          <a:p>
            <a:pPr lvl="1"/>
            <a:r>
              <a:rPr lang="en-US" dirty="0"/>
              <a:t>Takes the image from the phone camera</a:t>
            </a:r>
          </a:p>
          <a:p>
            <a:pPr lvl="1"/>
            <a:r>
              <a:rPr lang="en-US" dirty="0"/>
              <a:t>Shows the results of the monument detection and provides the information about them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E0FC313-CA58-4F2F-8870-08BBEB8488A0}"/>
              </a:ext>
            </a:extLst>
          </p:cNvPr>
          <p:cNvSpPr txBox="1">
            <a:spLocks/>
          </p:cNvSpPr>
          <p:nvPr/>
        </p:nvSpPr>
        <p:spPr>
          <a:xfrm>
            <a:off x="6096000" y="1843088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app detects the monuments with high accuracy</a:t>
            </a:r>
          </a:p>
          <a:p>
            <a:r>
              <a:rPr lang="en-US" dirty="0"/>
              <a:t>The app gives the relevant information about the monuments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7A44CFB-15A3-4133-9847-A0DCFFE110AD}"/>
              </a:ext>
            </a:extLst>
          </p:cNvPr>
          <p:cNvSpPr txBox="1">
            <a:spLocks/>
          </p:cNvSpPr>
          <p:nvPr/>
        </p:nvSpPr>
        <p:spPr>
          <a:xfrm>
            <a:off x="6096000" y="365124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Success criteria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D5D1F2-4D94-4891-9DF2-7E95E85BF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840" y="4409440"/>
            <a:ext cx="3672840" cy="244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541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16CA9-408E-4D8A-AD57-2CC70081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 for your attention 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EBA8-5126-4F6E-AC12-A6ABE0F23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/>
              <a:t>Do you have any questions 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BA25BB-E433-4C36-BA1A-D4CADBD4C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83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137ED-C0EA-454A-99C7-C6CBC94C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B7083-CB8C-402B-9950-1BABA3B3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dirty="0">
                <a:effectLst/>
              </a:rPr>
              <a:t>Given the phone’s camera feed, detect all the monuments and interest points while providing information about them</a:t>
            </a:r>
            <a:endParaRPr lang="en-US" sz="24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D9E1E2D-E7A8-4848-8E0C-7AACE0BFA6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" r="3045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35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1EB3-2542-4B9D-912B-56EB791AB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Target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A4CE-6417-4C0C-B930-BE7C2B666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Foreigners unable to speak the local language</a:t>
            </a:r>
          </a:p>
          <a:p>
            <a:r>
              <a:rPr lang="en-US" sz="2400" dirty="0"/>
              <a:t>Tourists or new residents discovering the city by themselves</a:t>
            </a:r>
          </a:p>
          <a:p>
            <a:r>
              <a:rPr lang="en-US" sz="2400" dirty="0"/>
              <a:t>Curious </a:t>
            </a:r>
            <a:r>
              <a:rPr lang="en-US" sz="2400" dirty="0" err="1"/>
              <a:t>bypassers</a:t>
            </a:r>
            <a:r>
              <a:rPr lang="en-US" sz="2400" dirty="0"/>
              <a:t> and culture enthusiasts</a:t>
            </a:r>
          </a:p>
          <a:p>
            <a:pPr lvl="1"/>
            <a:r>
              <a:rPr lang="en-US" sz="2000" dirty="0"/>
              <a:t>What is the name of this monument I’m seeing right now ? </a:t>
            </a:r>
          </a:p>
          <a:p>
            <a:pPr lvl="1"/>
            <a:r>
              <a:rPr lang="en-US" sz="2000" dirty="0"/>
              <a:t>Who created it ?</a:t>
            </a:r>
          </a:p>
          <a:p>
            <a:pPr lvl="1"/>
            <a:r>
              <a:rPr lang="en-US" sz="2000" dirty="0"/>
              <a:t>How can I learn more about it ?</a:t>
            </a:r>
          </a:p>
          <a:p>
            <a:pPr lvl="1"/>
            <a:r>
              <a:rPr lang="en-US" sz="2000" dirty="0"/>
              <a:t>I don’t have time to pinpoint each building on the map, I'm just passing by</a:t>
            </a:r>
          </a:p>
          <a:p>
            <a:endParaRPr lang="en-US" sz="2400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9EB854D-EC2D-4AA3-8EAC-4C8845A83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54" r="2" b="2"/>
          <a:stretch/>
        </p:blipFill>
        <p:spPr bwMode="auto">
          <a:xfrm>
            <a:off x="7737635" y="-1"/>
            <a:ext cx="3555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D4146F-E333-4FBD-8F55-17A1BD440448}"/>
              </a:ext>
            </a:extLst>
          </p:cNvPr>
          <p:cNvSpPr txBox="1"/>
          <p:nvPr/>
        </p:nvSpPr>
        <p:spPr>
          <a:xfrm>
            <a:off x="8206941" y="872196"/>
            <a:ext cx="2616591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Really difficult to retrieve information about the monument you are in from location apps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B51325-7B02-4A3C-A83A-5CFE3CD5F3AA}"/>
              </a:ext>
            </a:extLst>
          </p:cNvPr>
          <p:cNvSpPr txBox="1"/>
          <p:nvPr/>
        </p:nvSpPr>
        <p:spPr>
          <a:xfrm>
            <a:off x="8206940" y="3077964"/>
            <a:ext cx="2616591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Maybe a real time solution of monument recognition?</a:t>
            </a:r>
          </a:p>
        </p:txBody>
      </p:sp>
    </p:spTree>
    <p:extLst>
      <p:ext uri="{BB962C8B-B14F-4D97-AF65-F5344CB8AC3E}">
        <p14:creationId xmlns:p14="http://schemas.microsoft.com/office/powerpoint/2010/main" val="1677478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413C59-7E82-419F-9A34-B4E87F0CE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US" sz="4000" dirty="0"/>
              <a:t>Existing solutions</a:t>
            </a:r>
          </a:p>
        </p:txBody>
      </p:sp>
      <p:sp>
        <p:nvSpPr>
          <p:cNvPr id="77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2AC91A80-0FCA-4E59-825C-8555B9F33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7" t="4566" r="32805" b="3373"/>
          <a:stretch/>
        </p:blipFill>
        <p:spPr bwMode="auto">
          <a:xfrm>
            <a:off x="5301075" y="1108946"/>
            <a:ext cx="1638248" cy="184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F521-C788-40D5-89A4-93481088B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US" sz="2400" dirty="0"/>
              <a:t>Google Lens</a:t>
            </a:r>
          </a:p>
          <a:p>
            <a:pPr lvl="1"/>
            <a:r>
              <a:rPr lang="en-US" dirty="0"/>
              <a:t>Heavily relies on server-side processing</a:t>
            </a:r>
          </a:p>
          <a:p>
            <a:pPr lvl="1"/>
            <a:r>
              <a:rPr lang="en-US" dirty="0"/>
              <a:t>Has big problems with privacy</a:t>
            </a:r>
          </a:p>
          <a:p>
            <a:pPr lvl="1"/>
            <a:r>
              <a:rPr lang="en-US" dirty="0"/>
              <a:t>Does not process live feed</a:t>
            </a:r>
          </a:p>
          <a:p>
            <a:endParaRPr lang="en-US" sz="2400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AEC1D635-E4A1-461A-9BDC-3655676B4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7" r="33364"/>
          <a:stretch/>
        </p:blipFill>
        <p:spPr bwMode="auto">
          <a:xfrm>
            <a:off x="8465645" y="2102491"/>
            <a:ext cx="1882297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35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4FC87-EE45-4D41-BE79-128A8C404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1327438"/>
            <a:ext cx="5595923" cy="1461778"/>
          </a:xfrm>
        </p:spPr>
        <p:txBody>
          <a:bodyPr anchor="b">
            <a:normAutofit/>
          </a:bodyPr>
          <a:lstStyle/>
          <a:p>
            <a:r>
              <a:rPr lang="en-US"/>
              <a:t>Existing solutions</a:t>
            </a:r>
          </a:p>
        </p:txBody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4300F7B2-2FBB-4B65-B588-633176602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125375" y="1311536"/>
            <a:ext cx="675351" cy="595380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5">
            <a:extLst>
              <a:ext uri="{FF2B5EF4-FFF2-40B4-BE49-F238E27FC236}">
                <a16:creationId xmlns:a16="http://schemas.microsoft.com/office/drawing/2014/main" id="{EFA5A327-531A-495C-BCA7-27F04811A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703265" y="1059710"/>
            <a:ext cx="550492" cy="485306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0C521-CF50-4365-8102-845DA66FA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4" y="2946169"/>
            <a:ext cx="5163106" cy="3088871"/>
          </a:xfrm>
        </p:spPr>
        <p:txBody>
          <a:bodyPr>
            <a:normAutofit/>
          </a:bodyPr>
          <a:lstStyle/>
          <a:p>
            <a:r>
              <a:rPr lang="en-US" sz="2400" dirty="0"/>
              <a:t>There are also some researches about monument detection apps</a:t>
            </a:r>
          </a:p>
          <a:p>
            <a:r>
              <a:rPr lang="en-US" sz="2400" dirty="0"/>
              <a:t>Process already taken photos, not the camera image itself</a:t>
            </a:r>
          </a:p>
          <a:p>
            <a:r>
              <a:rPr lang="en-US" sz="2400" dirty="0"/>
              <a:t>Mainly used for ulterior classification (album creation)</a:t>
            </a:r>
          </a:p>
          <a:p>
            <a:endParaRPr lang="en-US" sz="2400" dirty="0"/>
          </a:p>
        </p:txBody>
      </p:sp>
      <p:sp>
        <p:nvSpPr>
          <p:cNvPr id="77" name="Freeform 5">
            <a:extLst>
              <a:ext uri="{FF2B5EF4-FFF2-40B4-BE49-F238E27FC236}">
                <a16:creationId xmlns:a16="http://schemas.microsoft.com/office/drawing/2014/main" id="{09C89D1D-8C73-4FE3-BB9A-0A66D0F9C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882856" y="1645694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922038C-0F6C-4146-B796-0D0A23F26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12763" y="2157879"/>
            <a:ext cx="1429427" cy="309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799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0A1BF-986F-4197-B274-8F76A9681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Key solution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F41EAB8-2BD9-426F-8079-1EEAB203F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9" r="9730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0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CA1B5-E95A-401F-8D67-F45818279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3044952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By providing an augmented experience for something as simple as a walk, we make city touring accessible to any person with a smartphone.</a:t>
            </a:r>
          </a:p>
          <a:p>
            <a:r>
              <a:rPr lang="en-US" sz="2200" dirty="0"/>
              <a:t>Represent an earn of time to those who want to visit and learn about a city by looking the surrounding.</a:t>
            </a:r>
          </a:p>
          <a:p>
            <a:r>
              <a:rPr lang="en-US" sz="2200" dirty="0"/>
              <a:t>Deep Tour provides a deep learning solution to those questions, right in your pocket.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09566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28CF-72BD-44E7-A5EA-AB508746F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scenario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632EC73-D996-4D87-BFCC-5374411D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8" y="2122517"/>
            <a:ext cx="6306945" cy="4189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13FE22E-01E6-4E2A-AE95-3B15AF6CDE85}"/>
              </a:ext>
            </a:extLst>
          </p:cNvPr>
          <p:cNvCxnSpPr>
            <a:cxnSpLocks/>
            <a:stCxn id="18" idx="0"/>
            <a:endCxn id="7" idx="0"/>
          </p:cNvCxnSpPr>
          <p:nvPr/>
        </p:nvCxnSpPr>
        <p:spPr>
          <a:xfrm flipV="1">
            <a:off x="2422269" y="3201661"/>
            <a:ext cx="7286996" cy="14950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880E6B-C360-4FCE-84E5-4E43759902B1}"/>
              </a:ext>
            </a:extLst>
          </p:cNvPr>
          <p:cNvCxnSpPr>
            <a:cxnSpLocks/>
            <a:stCxn id="18" idx="2"/>
            <a:endCxn id="7" idx="2"/>
          </p:cNvCxnSpPr>
          <p:nvPr/>
        </p:nvCxnSpPr>
        <p:spPr>
          <a:xfrm flipV="1">
            <a:off x="2334731" y="5232986"/>
            <a:ext cx="7374534" cy="1323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ED8532-C16F-4488-A624-D603EC39AD0D}"/>
              </a:ext>
            </a:extLst>
          </p:cNvPr>
          <p:cNvSpPr txBox="1"/>
          <p:nvPr/>
        </p:nvSpPr>
        <p:spPr>
          <a:xfrm>
            <a:off x="7575665" y="3201661"/>
            <a:ext cx="4267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 Ben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Design: Augustus Pugin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Completion: 1859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Height: 96 meters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URL: </a:t>
            </a:r>
            <a:r>
              <a:rPr lang="en-US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3"/>
              </a:rPr>
              <a:t>https://en.wikipedia.org/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…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Map: </a:t>
            </a:r>
            <a:r>
              <a:rPr lang="en-US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4"/>
              </a:rPr>
              <a:t>https://www.google.com/maps/…</a:t>
            </a:r>
            <a:endParaRPr lang="en-US" b="0" dirty="0"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DA9E12-25A0-4E91-92FA-760ACB5990FF}"/>
              </a:ext>
            </a:extLst>
          </p:cNvPr>
          <p:cNvSpPr/>
          <p:nvPr/>
        </p:nvSpPr>
        <p:spPr>
          <a:xfrm rot="447576">
            <a:off x="2242725" y="4693899"/>
            <a:ext cx="271550" cy="6742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89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327B3-024F-47F4-8202-936B4005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features and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955E2-E70E-4498-BDA5-24394BCA6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Notification system for nearby interest points</a:t>
            </a:r>
          </a:p>
          <a:p>
            <a:r>
              <a:rPr lang="en-US" dirty="0"/>
              <a:t>Recommendation system</a:t>
            </a:r>
          </a:p>
          <a:p>
            <a:r>
              <a:rPr lang="en-US" dirty="0"/>
              <a:t>Screen and audio guidance (“look right to see the Westminster palace”)</a:t>
            </a:r>
          </a:p>
          <a:p>
            <a:r>
              <a:rPr lang="en-US" dirty="0"/>
              <a:t>Google glasses extension</a:t>
            </a:r>
          </a:p>
          <a:p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945C4BE-DB2F-44ED-AAFA-7B944936C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4811" y="1603375"/>
            <a:ext cx="1825625" cy="182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104F0C10-046A-4035-ADE5-F0C124F73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602" y="4015655"/>
            <a:ext cx="3253581" cy="216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3A201F2-CCD9-4586-A5B2-81339CB4EFA0}"/>
              </a:ext>
            </a:extLst>
          </p:cNvPr>
          <p:cNvCxnSpPr>
            <a:cxnSpLocks/>
            <a:stCxn id="24" idx="0"/>
            <a:endCxn id="27" idx="0"/>
          </p:cNvCxnSpPr>
          <p:nvPr/>
        </p:nvCxnSpPr>
        <p:spPr>
          <a:xfrm flipV="1">
            <a:off x="6688472" y="4216349"/>
            <a:ext cx="3829899" cy="11325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A312EA-F7EB-4177-A09F-31BA93B5E457}"/>
              </a:ext>
            </a:extLst>
          </p:cNvPr>
          <p:cNvCxnSpPr>
            <a:cxnSpLocks/>
            <a:stCxn id="24" idx="2"/>
            <a:endCxn id="27" idx="2"/>
          </p:cNvCxnSpPr>
          <p:nvPr/>
        </p:nvCxnSpPr>
        <p:spPr>
          <a:xfrm flipV="1">
            <a:off x="6644672" y="5416678"/>
            <a:ext cx="3873699" cy="2667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1FF8209-DF07-4A60-AAB6-39E0EF71FB74}"/>
              </a:ext>
            </a:extLst>
          </p:cNvPr>
          <p:cNvSpPr/>
          <p:nvPr/>
        </p:nvSpPr>
        <p:spPr>
          <a:xfrm rot="447576">
            <a:off x="6607437" y="5347506"/>
            <a:ext cx="118270" cy="33736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A2D68F-DB3C-4650-8E1B-679D43A2E23F}"/>
              </a:ext>
            </a:extLst>
          </p:cNvPr>
          <p:cNvSpPr txBox="1"/>
          <p:nvPr/>
        </p:nvSpPr>
        <p:spPr>
          <a:xfrm>
            <a:off x="9038705" y="4216349"/>
            <a:ext cx="2959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 Ben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Design: Augustus Pugin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Completion: 1859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Height: 96 meters</a:t>
            </a:r>
            <a:br>
              <a:rPr lang="en-US" sz="1200" b="0" dirty="0">
                <a:effectLst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URL: </a:t>
            </a:r>
            <a:r>
              <a:rPr lang="en-US" sz="12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4"/>
              </a:rPr>
              <a:t>https://en.wikipedia.org/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…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Map: </a:t>
            </a:r>
            <a:r>
              <a:rPr lang="en-US" sz="12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5"/>
              </a:rPr>
              <a:t>https://www.google.com/maps/…</a:t>
            </a:r>
            <a:endParaRPr lang="en-US" sz="1200" b="0" dirty="0">
              <a:effectLst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293DA0-4D36-4D27-900D-3A6BFE95DE7A}"/>
              </a:ext>
            </a:extLst>
          </p:cNvPr>
          <p:cNvSpPr txBox="1"/>
          <p:nvPr/>
        </p:nvSpPr>
        <p:spPr>
          <a:xfrm>
            <a:off x="8218516" y="2146855"/>
            <a:ext cx="3059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“You are passing by Big Ben”</a:t>
            </a:r>
            <a:endParaRPr lang="en-US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6B4C4526-321E-46D3-B15E-DC932D735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461" y="5096309"/>
            <a:ext cx="3719273" cy="161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18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C3510-2FA7-45A5-92BD-D1381474B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System overview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4F670E4-5CF2-4116-9617-25F63409C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041" y="1863801"/>
            <a:ext cx="6831916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03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</TotalTime>
  <Words>682</Words>
  <Application>Microsoft Office PowerPoint</Application>
  <PresentationFormat>Widescreen</PresentationFormat>
  <Paragraphs>94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Problem statement</vt:lpstr>
      <vt:lpstr>Target users</vt:lpstr>
      <vt:lpstr>Existing solutions</vt:lpstr>
      <vt:lpstr>Existing solutions</vt:lpstr>
      <vt:lpstr>Key solution</vt:lpstr>
      <vt:lpstr>Usage scenario</vt:lpstr>
      <vt:lpstr>Optional features and extensions</vt:lpstr>
      <vt:lpstr>System overview</vt:lpstr>
      <vt:lpstr>Challenges and solution ideas</vt:lpstr>
      <vt:lpstr>Challenges and solution ideas</vt:lpstr>
      <vt:lpstr>Challenges and solutions ideas</vt:lpstr>
      <vt:lpstr>Evaluation Strategy</vt:lpstr>
      <vt:lpstr>Project Plan</vt:lpstr>
      <vt:lpstr>Final deliverable</vt:lpstr>
      <vt:lpstr>Thank you for your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Norman Doret</dc:creator>
  <cp:lastModifiedBy>Norman Doret</cp:lastModifiedBy>
  <cp:revision>4</cp:revision>
  <dcterms:created xsi:type="dcterms:W3CDTF">2022-03-19T11:43:10Z</dcterms:created>
  <dcterms:modified xsi:type="dcterms:W3CDTF">2022-03-21T04:09:02Z</dcterms:modified>
</cp:coreProperties>
</file>

<file path=docProps/thumbnail.jpeg>
</file>